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77" r:id="rId5"/>
    <p:sldId id="270" r:id="rId6"/>
    <p:sldId id="265" r:id="rId7"/>
    <p:sldId id="262" r:id="rId8"/>
    <p:sldId id="267" r:id="rId9"/>
    <p:sldId id="275" r:id="rId10"/>
    <p:sldId id="276" r:id="rId11"/>
    <p:sldId id="273" r:id="rId12"/>
    <p:sldId id="271" r:id="rId13"/>
    <p:sldId id="26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r" initials="c" lastIdx="1" clrIdx="0">
    <p:extLst>
      <p:ext uri="{19B8F6BF-5375-455C-9EA6-DF929625EA0E}">
        <p15:presenceInfo xmlns:p15="http://schemas.microsoft.com/office/powerpoint/2012/main" userId="S::jsbvr@mndpt.onmicrosoft.com::6d2ac334-ee38-4612-8104-5f7e36c940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E7F9"/>
    <a:srgbClr val="EFDBC7"/>
    <a:srgbClr val="E0B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304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B40BE-ADFF-4E96-A2CE-2914A23A7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FCE655-9CB5-415A-8DFA-38D13A786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B71BE-F2CC-438A-BC06-223BBE915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48EA8-C65D-420F-AD1F-C05C5ECB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54191-7AA6-422A-86A9-5C322500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1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9FDFE-CFA6-40FC-A91F-6FAC425B3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C477A7-7643-4C7D-81A5-8A0688FC8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841B8-3FC7-44B2-9C5F-A4087EB3F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8B0C4-8D28-4598-9C1C-1C8F418B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FC409-BC7F-4D9A-A63A-27B6D15E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659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7322D4-37E7-4CAD-89C3-ED5A455A9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48E3DF-6A85-4806-927E-38049BD5B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01DA8-4A38-4AC4-8C77-6671E0FD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085E8-875B-4B44-A07E-68E5D152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E3509-4AFC-4839-AEF5-214D73C7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4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EF555-357F-47A0-87C0-2F3A7923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002F9-D872-42B9-9ADD-13D8C9C5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D02C2-3C0C-454D-B85C-A6EE12F1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4CEF0-7117-4FCD-B204-4065BC1A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95EAB3-010F-4F4D-B1A9-91C01726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54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42CB1-9D28-47A7-978A-9CD81862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2F8D17-0222-47B6-BBC2-DA61BD84F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A20DC9-6BAB-4BF3-9846-992700CE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F3050-3E6F-43CB-8506-A847D7DB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1C3F2-4CB2-404D-9B05-95778721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15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33AB9-F055-490E-92FD-D8F7F82F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DB7AA-2A6E-4CB2-86BC-BEFEC7EF8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6E420-97C0-4D52-A406-9F61D4B57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88BA04-2C81-4589-A6F6-52C8C3F4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1FAFC6-6F08-4192-AD7E-D434DDEE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40A178-423E-48B0-BD60-62C498D1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3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38093-8F1E-4E28-AE05-24E739D9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7B287A-0E1F-48B9-8055-F56438E68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4E4BA1-16E3-4AD5-837F-06DF6A7B6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037D92-3927-4C77-B2D9-2B773B61A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7C9866-81B6-46B8-8AB5-4B0B59E5F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D48E73-53B6-4A92-8AA0-71C1E552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223-FCA7-41F9-A528-4DA70CE4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53ED17-6001-42F5-9520-3A8F546D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78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A4A6C-9CA1-4AF9-8EBE-53F375AE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11D935-FC19-4F99-9B09-B2132FDB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E24859-F425-4FCE-BB88-78CB3C957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8BBB9E-B709-42BB-A764-79762322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2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0B85D3-88E7-4FD0-ACEA-F98C09083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98E960-D937-4606-974F-E7853DC5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B4C5DA-3D9C-44EF-AF87-659A0106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06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62504-9067-4994-B95A-5AE5BDE7B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27BAB-91FA-40AA-98D0-7415DC1FB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C9EA78-D43F-4EEB-9BA2-2A579FF7A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3F545-D454-4686-9C65-37EF4325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AC6FB-ABC7-452C-ADF3-D80ED2C51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287CD-CE2C-4672-B333-693F5836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31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5217D-0A5B-40A2-9BFA-E0946800D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86A4E5-3DB3-448B-8F7A-81E0CAFD3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07FF2A-6696-4418-86C9-68F1515D5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A0A9D-D866-4F26-987B-698B6E28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38FF59-A8C3-45D0-A50F-36B90D92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CE4910-C444-4B3D-A587-9F604FD9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100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1D0ED6-C740-463E-A233-DF98804C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FC72D2-6B4B-419B-942B-82BFB4171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31804-57A2-4757-8D4D-20C3A3337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D43345-A88B-4E4E-95B6-07472295C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2A5C4-85BE-4A30-944F-3C33D6C49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44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develop-app.com/ko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2F2010-D3ED-40A0-B8AF-2F480764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249741-B0D8-4CA3-BFEC-B0E14750B689}"/>
              </a:ext>
            </a:extLst>
          </p:cNvPr>
          <p:cNvSpPr txBox="1"/>
          <p:nvPr/>
        </p:nvSpPr>
        <p:spPr>
          <a:xfrm>
            <a:off x="4522493" y="793373"/>
            <a:ext cx="3147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6">
                    <a:lumMod val="50000"/>
                  </a:schemeClr>
                </a:solidFill>
              </a:rPr>
              <a:t>Changlo.</a:t>
            </a:r>
            <a:endParaRPr lang="ko-KR" altLang="en-US" sz="5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EA3B9D8C-02BA-47F9-9CF5-716A3F5D721E}"/>
              </a:ext>
            </a:extLst>
          </p:cNvPr>
          <p:cNvSpPr/>
          <p:nvPr/>
        </p:nvSpPr>
        <p:spPr>
          <a:xfrm>
            <a:off x="2763520" y="701040"/>
            <a:ext cx="6695440" cy="1107996"/>
          </a:xfrm>
          <a:prstGeom prst="bracketPair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203479F-3DA5-4CF5-9DA8-A540B0736090}"/>
              </a:ext>
            </a:extLst>
          </p:cNvPr>
          <p:cNvCxnSpPr/>
          <p:nvPr/>
        </p:nvCxnSpPr>
        <p:spPr>
          <a:xfrm>
            <a:off x="4488343" y="6014720"/>
            <a:ext cx="32004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814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9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45" name="Rectangle 31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DD332A-ECC8-4A87-90FF-0311AFCDF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" r="1" b="13884"/>
          <a:stretch/>
        </p:blipFill>
        <p:spPr>
          <a:xfrm rot="43080000">
            <a:off x="1137837" y="1003258"/>
            <a:ext cx="9916327" cy="47643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DEC24D-4B20-4192-8F2A-6F8BE9C7F483}"/>
              </a:ext>
            </a:extLst>
          </p:cNvPr>
          <p:cNvSpPr txBox="1"/>
          <p:nvPr/>
        </p:nvSpPr>
        <p:spPr>
          <a:xfrm>
            <a:off x="5586013" y="4839821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완성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!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플레이 장면입니다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66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AF74335-4CA7-4837-9591-4B25D3EAA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3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4926454" y="3492495"/>
            <a:ext cx="2339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빈페이지</a:t>
            </a:r>
          </a:p>
        </p:txBody>
      </p:sp>
    </p:spTree>
    <p:extLst>
      <p:ext uri="{BB962C8B-B14F-4D97-AF65-F5344CB8AC3E}">
        <p14:creationId xmlns:p14="http://schemas.microsoft.com/office/powerpoint/2010/main" val="410594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3301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4737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570165F-A5FB-4D51-A967-8F1896099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124061"/>
              </p:ext>
            </p:extLst>
          </p:nvPr>
        </p:nvGraphicFramePr>
        <p:xfrm>
          <a:off x="1732670" y="1461346"/>
          <a:ext cx="9880209" cy="4849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340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293403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293403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606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ABC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ABC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ABC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121633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263056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POINT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ELEMENT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ELEMENT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53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468E01-B981-4DA2-8B0E-191797798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3BB724-D941-4FEC-86E9-542EF10C96CC}"/>
              </a:ext>
            </a:extLst>
          </p:cNvPr>
          <p:cNvGrpSpPr/>
          <p:nvPr/>
        </p:nvGrpSpPr>
        <p:grpSpPr>
          <a:xfrm>
            <a:off x="3509226" y="1052875"/>
            <a:ext cx="5173548" cy="4752249"/>
            <a:chOff x="3693160" y="1221831"/>
            <a:chExt cx="4805680" cy="441433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8C037DF-87BA-4D55-BDF5-FC45B4C16271}"/>
                </a:ext>
              </a:extLst>
            </p:cNvPr>
            <p:cNvGrpSpPr/>
            <p:nvPr/>
          </p:nvGrpSpPr>
          <p:grpSpPr>
            <a:xfrm>
              <a:off x="3693160" y="1221831"/>
              <a:ext cx="4805680" cy="4414338"/>
              <a:chOff x="3180080" y="477520"/>
              <a:chExt cx="6238240" cy="573024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4281121-7454-46E6-971A-E65C5E1E914D}"/>
                  </a:ext>
                </a:extLst>
              </p:cNvPr>
              <p:cNvSpPr/>
              <p:nvPr/>
            </p:nvSpPr>
            <p:spPr>
              <a:xfrm>
                <a:off x="3180080" y="650240"/>
                <a:ext cx="5557520" cy="555752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E0CBFCB-0A24-4B4E-93CF-240AA4AC3988}"/>
                  </a:ext>
                </a:extLst>
              </p:cNvPr>
              <p:cNvGrpSpPr/>
              <p:nvPr/>
            </p:nvGrpSpPr>
            <p:grpSpPr>
              <a:xfrm>
                <a:off x="3413760" y="477520"/>
                <a:ext cx="6004560" cy="5557520"/>
                <a:chOff x="3413760" y="477520"/>
                <a:chExt cx="6004560" cy="555752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7BB750A-0E69-458E-894D-FD4D14E5C79A}"/>
                    </a:ext>
                  </a:extLst>
                </p:cNvPr>
                <p:cNvSpPr/>
                <p:nvPr/>
              </p:nvSpPr>
              <p:spPr>
                <a:xfrm>
                  <a:off x="3860800" y="477520"/>
                  <a:ext cx="5557520" cy="5557520"/>
                </a:xfrm>
                <a:prstGeom prst="ellipse">
                  <a:avLst/>
                </a:prstGeom>
                <a:solidFill>
                  <a:srgbClr val="EFDBC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8201F0F-9F04-4F99-9FC5-668B81B39DFD}"/>
                    </a:ext>
                  </a:extLst>
                </p:cNvPr>
                <p:cNvSpPr/>
                <p:nvPr/>
              </p:nvSpPr>
              <p:spPr>
                <a:xfrm>
                  <a:off x="3413760" y="477520"/>
                  <a:ext cx="5557520" cy="555752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5E68D-E935-43BC-A9FD-42B02A3B6EE6}"/>
                </a:ext>
              </a:extLst>
            </p:cNvPr>
            <p:cNvSpPr txBox="1"/>
            <p:nvPr/>
          </p:nvSpPr>
          <p:spPr>
            <a:xfrm>
              <a:off x="4485866" y="2772253"/>
              <a:ext cx="3446666" cy="1229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spc="600" dirty="0">
                  <a:solidFill>
                    <a:schemeClr val="accent6">
                      <a:lumMod val="75000"/>
                    </a:schemeClr>
                  </a:solidFill>
                </a:rPr>
                <a:t>Thank You</a:t>
              </a:r>
            </a:p>
            <a:p>
              <a:pPr algn="ctr"/>
              <a:r>
                <a:rPr lang="ko-KR" altLang="en-US" sz="3600" spc="600" dirty="0">
                  <a:solidFill>
                    <a:schemeClr val="accent6">
                      <a:lumMod val="75000"/>
                    </a:schemeClr>
                  </a:solidFill>
                </a:rPr>
                <a:t>감사합니다</a:t>
              </a:r>
              <a:endParaRPr lang="ko-KR" altLang="en-US" sz="4400" spc="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6766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E88F024-3B05-4709-95C3-BFF122853DEA}"/>
              </a:ext>
            </a:extLst>
          </p:cNvPr>
          <p:cNvSpPr/>
          <p:nvPr/>
        </p:nvSpPr>
        <p:spPr>
          <a:xfrm>
            <a:off x="833120" y="0"/>
            <a:ext cx="1320800" cy="130048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172367-AA7E-4909-A4EC-6C0118703851}"/>
              </a:ext>
            </a:extLst>
          </p:cNvPr>
          <p:cNvSpPr/>
          <p:nvPr/>
        </p:nvSpPr>
        <p:spPr>
          <a:xfrm>
            <a:off x="833120" y="6532880"/>
            <a:ext cx="1320800" cy="325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54AF7-5DB3-49B6-A110-0FDEF60EA50E}"/>
              </a:ext>
            </a:extLst>
          </p:cNvPr>
          <p:cNvSpPr txBox="1"/>
          <p:nvPr/>
        </p:nvSpPr>
        <p:spPr>
          <a:xfrm>
            <a:off x="2260990" y="592594"/>
            <a:ext cx="1271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4CE80B-3E84-4753-929E-AE15BE39E932}"/>
              </a:ext>
            </a:extLst>
          </p:cNvPr>
          <p:cNvGrpSpPr/>
          <p:nvPr/>
        </p:nvGrpSpPr>
        <p:grpSpPr>
          <a:xfrm>
            <a:off x="1493520" y="2052320"/>
            <a:ext cx="4180584" cy="523220"/>
            <a:chOff x="1493520" y="2052320"/>
            <a:chExt cx="4180584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1F752E-6A6C-4D58-A608-3BC6FA229866}"/>
                </a:ext>
              </a:extLst>
            </p:cNvPr>
            <p:cNvSpPr txBox="1"/>
            <p:nvPr/>
          </p:nvSpPr>
          <p:spPr>
            <a:xfrm>
              <a:off x="2260990" y="2052320"/>
              <a:ext cx="34131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solidFill>
                    <a:schemeClr val="accent6">
                      <a:lumMod val="75000"/>
                    </a:schemeClr>
                  </a:solidFill>
                </a:rPr>
                <a:t>코딩청년단 소개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FADB78-60E5-4D58-875C-9883F8E48778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018A34-FD97-4724-8D9E-C494A7888188}"/>
              </a:ext>
            </a:extLst>
          </p:cNvPr>
          <p:cNvGrpSpPr/>
          <p:nvPr/>
        </p:nvGrpSpPr>
        <p:grpSpPr>
          <a:xfrm>
            <a:off x="1493520" y="3051676"/>
            <a:ext cx="4180584" cy="523220"/>
            <a:chOff x="1493520" y="2052320"/>
            <a:chExt cx="4180584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38AB51-447F-4C98-8995-5EA8ACE2ECD9}"/>
                </a:ext>
              </a:extLst>
            </p:cNvPr>
            <p:cNvSpPr txBox="1"/>
            <p:nvPr/>
          </p:nvSpPr>
          <p:spPr>
            <a:xfrm>
              <a:off x="2260990" y="2052320"/>
              <a:ext cx="34131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solidFill>
                    <a:schemeClr val="accent6">
                      <a:lumMod val="75000"/>
                    </a:schemeClr>
                  </a:solidFill>
                </a:rPr>
                <a:t>코딩청년단 조건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4A0371-26CF-4DC6-A07A-17350099C7B0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ECBE1C-F2E7-413C-A2A8-AEA7B7CE3D1F}"/>
              </a:ext>
            </a:extLst>
          </p:cNvPr>
          <p:cNvGrpSpPr/>
          <p:nvPr/>
        </p:nvGrpSpPr>
        <p:grpSpPr>
          <a:xfrm>
            <a:off x="1493520" y="4051032"/>
            <a:ext cx="2696203" cy="523220"/>
            <a:chOff x="1493520" y="2052320"/>
            <a:chExt cx="2696203" cy="5232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30260C-13E5-4E4E-8704-8A03B553DC33}"/>
                </a:ext>
              </a:extLst>
            </p:cNvPr>
            <p:cNvSpPr txBox="1"/>
            <p:nvPr/>
          </p:nvSpPr>
          <p:spPr>
            <a:xfrm>
              <a:off x="2260990" y="205232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solidFill>
                    <a:schemeClr val="accent6">
                      <a:lumMod val="75000"/>
                    </a:schemeClr>
                  </a:solidFill>
                </a:rPr>
                <a:t>빈페이지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1D036A-03F9-47CC-BE3D-F3EFFF8C0CA3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</p:grpSp>
      <p:pic>
        <p:nvPicPr>
          <p:cNvPr id="8" name="그림 7" descr="컵, 테이블, 실내, 앉아있는이(가) 표시된 사진&#10;&#10;자동 생성된 설명">
            <a:extLst>
              <a:ext uri="{FF2B5EF4-FFF2-40B4-BE49-F238E27FC236}">
                <a16:creationId xmlns:a16="http://schemas.microsoft.com/office/drawing/2014/main" id="{1276C52E-EA36-4F47-81A4-95D161ACB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31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2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사람, 컵, 실내, 커피이(가) 표시된 사진&#10;&#10;자동 생성된 설명">
            <a:extLst>
              <a:ext uri="{FF2B5EF4-FFF2-40B4-BE49-F238E27FC236}">
                <a16:creationId xmlns:a16="http://schemas.microsoft.com/office/drawing/2014/main" id="{E018E9F8-6C5A-4E34-B24E-9BD429CE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1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4015948" y="3492495"/>
            <a:ext cx="4160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코딩청년단 소개</a:t>
            </a:r>
          </a:p>
        </p:txBody>
      </p:sp>
    </p:spTree>
    <p:extLst>
      <p:ext uri="{BB962C8B-B14F-4D97-AF65-F5344CB8AC3E}">
        <p14:creationId xmlns:p14="http://schemas.microsoft.com/office/powerpoint/2010/main" val="133292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4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2626C60-C9B5-4654-BF72-0B625DD5A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49" y="1941793"/>
            <a:ext cx="3865951" cy="3895165"/>
          </a:xfrm>
          <a:prstGeom prst="rect">
            <a:avLst/>
          </a:prstGeom>
        </p:spPr>
      </p:pic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16BFDC08-AA1F-43BC-AF72-7F118B30B566}"/>
              </a:ext>
            </a:extLst>
          </p:cNvPr>
          <p:cNvSpPr/>
          <p:nvPr/>
        </p:nvSpPr>
        <p:spPr>
          <a:xfrm>
            <a:off x="8337175" y="929342"/>
            <a:ext cx="2013697" cy="1552575"/>
          </a:xfrm>
          <a:prstGeom prst="wedgeEllipseCallou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FC31ED45-E2C2-482E-B9E4-0190802B6024}"/>
              </a:ext>
            </a:extLst>
          </p:cNvPr>
          <p:cNvSpPr/>
          <p:nvPr/>
        </p:nvSpPr>
        <p:spPr>
          <a:xfrm>
            <a:off x="1534724" y="1197797"/>
            <a:ext cx="2295525" cy="1552575"/>
          </a:xfrm>
          <a:prstGeom prst="wedgeRoundRectCallout">
            <a:avLst>
              <a:gd name="adj1" fmla="val -6383"/>
              <a:gd name="adj2" fmla="val 70006"/>
              <a:gd name="adj3" fmla="val 16667"/>
            </a:avLst>
          </a:prstGeom>
          <a:solidFill>
            <a:srgbClr val="C3E7F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F86403-59B0-4503-A7CA-569FB49A85F5}"/>
              </a:ext>
            </a:extLst>
          </p:cNvPr>
          <p:cNvSpPr txBox="1"/>
          <p:nvPr/>
        </p:nvSpPr>
        <p:spPr>
          <a:xfrm>
            <a:off x="1676078" y="1424628"/>
            <a:ext cx="20128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게임이 끝나고 컴퓨터를 종료하면</a:t>
            </a:r>
          </a:p>
          <a:p>
            <a:r>
              <a:rPr lang="ko-KR" altLang="en-US" sz="1400" dirty="0"/>
              <a:t>마음 한켠이 불편한데</a:t>
            </a:r>
            <a:r>
              <a:rPr lang="en-US" altLang="ko-KR" sz="1400" dirty="0"/>
              <a:t>,, </a:t>
            </a:r>
            <a:r>
              <a:rPr lang="ko-KR" altLang="en-US" sz="1400" dirty="0"/>
              <a:t>게임을 끊을 수 없으니 어쩌죠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D844DB-53A4-455C-BD62-97950737BFC2}"/>
              </a:ext>
            </a:extLst>
          </p:cNvPr>
          <p:cNvSpPr txBox="1"/>
          <p:nvPr/>
        </p:nvSpPr>
        <p:spPr>
          <a:xfrm>
            <a:off x="8272594" y="1197797"/>
            <a:ext cx="21280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그러면</a:t>
            </a:r>
            <a:r>
              <a:rPr lang="en-US" altLang="ko-KR" sz="1500" dirty="0"/>
              <a:t>...</a:t>
            </a:r>
          </a:p>
          <a:p>
            <a:pPr algn="ctr"/>
            <a:r>
              <a:rPr lang="ko-KR" altLang="en-US" sz="1500" dirty="0"/>
              <a:t>게임을 스스로</a:t>
            </a:r>
            <a:endParaRPr lang="en-US" altLang="ko-KR" sz="1500" dirty="0"/>
          </a:p>
          <a:p>
            <a:pPr algn="ctr"/>
            <a:r>
              <a:rPr lang="ko-KR" altLang="en-US" sz="1500" dirty="0"/>
              <a:t>만들어보는건</a:t>
            </a:r>
            <a:endParaRPr lang="en-US" altLang="ko-KR" sz="1500" dirty="0"/>
          </a:p>
          <a:p>
            <a:pPr algn="ctr"/>
            <a:r>
              <a:rPr lang="ko-KR" altLang="en-US" sz="1500" dirty="0"/>
              <a:t>어때요</a:t>
            </a:r>
            <a:r>
              <a:rPr lang="en-US" altLang="ko-KR" sz="15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00022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EC5EA091-4984-4EDA-878A-ADA93E42337F}"/>
              </a:ext>
            </a:extLst>
          </p:cNvPr>
          <p:cNvSpPr/>
          <p:nvPr/>
        </p:nvSpPr>
        <p:spPr>
          <a:xfrm>
            <a:off x="739147" y="1889617"/>
            <a:ext cx="3301225" cy="33012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3" name="타원 382">
            <a:extLst>
              <a:ext uri="{FF2B5EF4-FFF2-40B4-BE49-F238E27FC236}">
                <a16:creationId xmlns:a16="http://schemas.microsoft.com/office/drawing/2014/main" id="{BED8FE39-AF8D-4947-AE5C-603A8F03F891}"/>
              </a:ext>
            </a:extLst>
          </p:cNvPr>
          <p:cNvSpPr/>
          <p:nvPr/>
        </p:nvSpPr>
        <p:spPr>
          <a:xfrm>
            <a:off x="4445387" y="1889617"/>
            <a:ext cx="3301225" cy="3301225"/>
          </a:xfrm>
          <a:prstGeom prst="ellipse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4" name="타원 383">
            <a:extLst>
              <a:ext uri="{FF2B5EF4-FFF2-40B4-BE49-F238E27FC236}">
                <a16:creationId xmlns:a16="http://schemas.microsoft.com/office/drawing/2014/main" id="{DE1B8741-A51F-44B4-B6A9-FD019A240DCE}"/>
              </a:ext>
            </a:extLst>
          </p:cNvPr>
          <p:cNvSpPr/>
          <p:nvPr/>
        </p:nvSpPr>
        <p:spPr>
          <a:xfrm>
            <a:off x="8100120" y="1889616"/>
            <a:ext cx="3301225" cy="33012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</a:rPr>
              <a:t>코딩청년단 소개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</a:rPr>
              <a:t>,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189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코딩청년단에 오면 좋은점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pic>
        <p:nvPicPr>
          <p:cNvPr id="7" name="그래픽 6" descr="차">
            <a:extLst>
              <a:ext uri="{FF2B5EF4-FFF2-40B4-BE49-F238E27FC236}">
                <a16:creationId xmlns:a16="http://schemas.microsoft.com/office/drawing/2014/main" id="{CDEB753B-6A84-43D0-89FC-81B799C44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2258" y="2326664"/>
            <a:ext cx="2336423" cy="2336423"/>
          </a:xfrm>
          <a:prstGeom prst="rect">
            <a:avLst/>
          </a:prstGeom>
        </p:spPr>
      </p:pic>
      <p:sp>
        <p:nvSpPr>
          <p:cNvPr id="385" name="TextBox 384">
            <a:extLst>
              <a:ext uri="{FF2B5EF4-FFF2-40B4-BE49-F238E27FC236}">
                <a16:creationId xmlns:a16="http://schemas.microsoft.com/office/drawing/2014/main" id="{6E4C14D1-EE34-45E5-92C7-C9C9B397D366}"/>
              </a:ext>
            </a:extLst>
          </p:cNvPr>
          <p:cNvSpPr txBox="1"/>
          <p:nvPr/>
        </p:nvSpPr>
        <p:spPr>
          <a:xfrm>
            <a:off x="8645686" y="5751926"/>
            <a:ext cx="2634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친구같은 팀내 분위기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728BC7E-E4B6-4E02-A7A1-3C3C9620AD36}"/>
              </a:ext>
            </a:extLst>
          </p:cNvPr>
          <p:cNvSpPr txBox="1"/>
          <p:nvPr/>
        </p:nvSpPr>
        <p:spPr>
          <a:xfrm>
            <a:off x="1457499" y="5808872"/>
            <a:ext cx="1864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각종 음료 제공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8F019F5-4EE7-4DE6-B970-E739FFBDE94E}"/>
              </a:ext>
            </a:extLst>
          </p:cNvPr>
          <p:cNvSpPr txBox="1"/>
          <p:nvPr/>
        </p:nvSpPr>
        <p:spPr>
          <a:xfrm>
            <a:off x="5453129" y="580887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탄력근무제</a:t>
            </a:r>
          </a:p>
        </p:txBody>
      </p:sp>
      <p:pic>
        <p:nvPicPr>
          <p:cNvPr id="9" name="그래픽 8" descr="자녀 윤곽선">
            <a:extLst>
              <a:ext uri="{FF2B5EF4-FFF2-40B4-BE49-F238E27FC236}">
                <a16:creationId xmlns:a16="http://schemas.microsoft.com/office/drawing/2014/main" id="{79CE338A-9475-41EF-AC3A-DA1EB08A9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0715" y="2326664"/>
            <a:ext cx="2439761" cy="2439761"/>
          </a:xfrm>
          <a:prstGeom prst="rect">
            <a:avLst/>
          </a:prstGeom>
        </p:spPr>
      </p:pic>
      <p:pic>
        <p:nvPicPr>
          <p:cNvPr id="14" name="그래픽 13" descr="체크리스트 윤곽선">
            <a:extLst>
              <a:ext uri="{FF2B5EF4-FFF2-40B4-BE49-F238E27FC236}">
                <a16:creationId xmlns:a16="http://schemas.microsoft.com/office/drawing/2014/main" id="{4C5C1390-E621-4D6C-AE31-DD2F539D5E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3895" y="2434798"/>
            <a:ext cx="2120153" cy="212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37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벽, 테이블, 의자이(가) 표시된 사진&#10;&#10;자동 생성된 설명">
            <a:extLst>
              <a:ext uri="{FF2B5EF4-FFF2-40B4-BE49-F238E27FC236}">
                <a16:creationId xmlns:a16="http://schemas.microsoft.com/office/drawing/2014/main" id="{E1CBDC60-6465-4E36-98E5-4358E8976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2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4015948" y="3492495"/>
            <a:ext cx="4160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코딩청년단 조건</a:t>
            </a:r>
          </a:p>
        </p:txBody>
      </p:sp>
    </p:spTree>
    <p:extLst>
      <p:ext uri="{BB962C8B-B14F-4D97-AF65-F5344CB8AC3E}">
        <p14:creationId xmlns:p14="http://schemas.microsoft.com/office/powerpoint/2010/main" val="1137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813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코딩청년단 조건</a:t>
            </a:r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,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56781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누구나 할 수 있어요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7FC75AC-D458-4D93-8BB3-9A1F6C45A89F}"/>
              </a:ext>
            </a:extLst>
          </p:cNvPr>
          <p:cNvGrpSpPr/>
          <p:nvPr/>
        </p:nvGrpSpPr>
        <p:grpSpPr>
          <a:xfrm>
            <a:off x="523240" y="2047240"/>
            <a:ext cx="11145520" cy="3469953"/>
            <a:chOff x="497840" y="1920240"/>
            <a:chExt cx="11944048" cy="371856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C3CB938-726E-4B24-AD7A-C2B4DDA8CBA0}"/>
                </a:ext>
              </a:extLst>
            </p:cNvPr>
            <p:cNvSpPr/>
            <p:nvPr/>
          </p:nvSpPr>
          <p:spPr>
            <a:xfrm>
              <a:off x="497840" y="1920240"/>
              <a:ext cx="3718560" cy="3718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9C261C-9FB2-4166-B9C8-F8E1AFF5D1D5}"/>
                </a:ext>
              </a:extLst>
            </p:cNvPr>
            <p:cNvSpPr/>
            <p:nvPr/>
          </p:nvSpPr>
          <p:spPr>
            <a:xfrm>
              <a:off x="4610584" y="1920240"/>
              <a:ext cx="3718560" cy="3718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F207EE4-B06A-46C4-93B4-6E4685BA138B}"/>
                </a:ext>
              </a:extLst>
            </p:cNvPr>
            <p:cNvSpPr/>
            <p:nvPr/>
          </p:nvSpPr>
          <p:spPr>
            <a:xfrm>
              <a:off x="8723328" y="1920240"/>
              <a:ext cx="3718560" cy="3718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37D15D1-0D27-486D-8930-BBCA221C15E1}"/>
              </a:ext>
            </a:extLst>
          </p:cNvPr>
          <p:cNvSpPr txBox="1"/>
          <p:nvPr/>
        </p:nvSpPr>
        <p:spPr>
          <a:xfrm>
            <a:off x="9536954" y="575192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열정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F0773D-4533-4960-8AC6-3FE0B8DA120A}"/>
              </a:ext>
            </a:extLst>
          </p:cNvPr>
          <p:cNvSpPr txBox="1"/>
          <p:nvPr/>
        </p:nvSpPr>
        <p:spPr>
          <a:xfrm>
            <a:off x="1630623" y="5808872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검색능력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3F8CAE-15E6-4AF5-9288-D552BD1B2B96}"/>
              </a:ext>
            </a:extLst>
          </p:cNvPr>
          <p:cNvSpPr txBox="1"/>
          <p:nvPr/>
        </p:nvSpPr>
        <p:spPr>
          <a:xfrm>
            <a:off x="5594193" y="5808872"/>
            <a:ext cx="1184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창의력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57A7D0-3F54-4B08-B10F-785D57D34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99" y="2949286"/>
            <a:ext cx="1665859" cy="16658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4E2D23-DD14-4E4E-AAF4-D827A5A8D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00" y="2749065"/>
            <a:ext cx="1866080" cy="18660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7735F55-D88B-4092-A719-A472ECEA4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53" y="2749065"/>
            <a:ext cx="1946748" cy="19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8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813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코딩청년단 조건</a:t>
            </a:r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,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1897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게임을 플레이하는 대신에</a:t>
            </a:r>
            <a:endParaRPr lang="en-US" altLang="ko-KR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내가 직접 만들어본다면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E67250E-191D-49AB-A14C-385B15EB4684}"/>
              </a:ext>
            </a:extLst>
          </p:cNvPr>
          <p:cNvGrpSpPr/>
          <p:nvPr/>
        </p:nvGrpSpPr>
        <p:grpSpPr>
          <a:xfrm>
            <a:off x="645693" y="2326664"/>
            <a:ext cx="3669550" cy="3694353"/>
            <a:chOff x="1131097" y="1121487"/>
            <a:chExt cx="3669550" cy="3694353"/>
          </a:xfrm>
        </p:grpSpPr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E0465767-8587-42D0-A106-7686C5214139}"/>
                </a:ext>
              </a:extLst>
            </p:cNvPr>
            <p:cNvSpPr/>
            <p:nvPr/>
          </p:nvSpPr>
          <p:spPr>
            <a:xfrm>
              <a:off x="1131097" y="2326664"/>
              <a:ext cx="1404489" cy="2489176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33F0F17A-7418-4071-9233-F0CAC18CE3D4}"/>
                </a:ext>
              </a:extLst>
            </p:cNvPr>
            <p:cNvSpPr/>
            <p:nvPr/>
          </p:nvSpPr>
          <p:spPr>
            <a:xfrm>
              <a:off x="1743821" y="1121487"/>
              <a:ext cx="2320179" cy="3694353"/>
            </a:xfrm>
            <a:prstGeom prst="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D724E969-E557-4E77-8674-BD7284EB86BF}"/>
                </a:ext>
              </a:extLst>
            </p:cNvPr>
            <p:cNvSpPr/>
            <p:nvPr/>
          </p:nvSpPr>
          <p:spPr>
            <a:xfrm>
              <a:off x="3054771" y="3159760"/>
              <a:ext cx="1745876" cy="1656080"/>
            </a:xfrm>
            <a:prstGeom prst="triangle">
              <a:avLst/>
            </a:prstGeom>
            <a:solidFill>
              <a:srgbClr val="EFDBC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7A1FE76-674F-4E34-BE33-0D3848E4FD53}"/>
              </a:ext>
            </a:extLst>
          </p:cNvPr>
          <p:cNvSpPr txBox="1"/>
          <p:nvPr/>
        </p:nvSpPr>
        <p:spPr>
          <a:xfrm>
            <a:off x="4874283" y="3298137"/>
            <a:ext cx="71256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가입 조건은 간단해요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번부터 천천히 따라해보세요</a:t>
            </a:r>
            <a:r>
              <a:rPr lang="en-US" altLang="ko-KR" dirty="0"/>
              <a:t>^^</a:t>
            </a:r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1. </a:t>
            </a:r>
            <a:r>
              <a:rPr lang="ko-KR" altLang="en-US" dirty="0"/>
              <a:t>위 사이트에 접속한다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2. </a:t>
            </a:r>
            <a:r>
              <a:rPr lang="ko-KR" altLang="en-US" dirty="0"/>
              <a:t>내 마음대로 게임을 제작한다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3. </a:t>
            </a:r>
            <a:r>
              <a:rPr lang="ko-KR" altLang="en-US" dirty="0"/>
              <a:t>다운로드하여 </a:t>
            </a:r>
            <a:r>
              <a:rPr lang="en-US" altLang="ko-KR" dirty="0"/>
              <a:t>ibbtechllc@gmail.com 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4. </a:t>
            </a:r>
            <a:r>
              <a:rPr lang="ko-KR" altLang="en-US" dirty="0"/>
              <a:t>합격 통보를 기다린다</a:t>
            </a:r>
            <a:endParaRPr lang="en-US" altLang="ko-KR" dirty="0"/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555FFFA6-0539-45CF-BBB3-A8A3BA89864F}"/>
              </a:ext>
            </a:extLst>
          </p:cNvPr>
          <p:cNvSpPr/>
          <p:nvPr/>
        </p:nvSpPr>
        <p:spPr>
          <a:xfrm>
            <a:off x="4947920" y="2092960"/>
            <a:ext cx="6978390" cy="99956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36C12-CF63-4A88-8E12-63923135BF0A}"/>
              </a:ext>
            </a:extLst>
          </p:cNvPr>
          <p:cNvSpPr txBox="1"/>
          <p:nvPr/>
        </p:nvSpPr>
        <p:spPr>
          <a:xfrm>
            <a:off x="5770115" y="2164196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linkClick r:id="rId2"/>
              </a:rPr>
              <a:t>https://gdevelop-app.com/ko/</a:t>
            </a:r>
            <a:endParaRPr lang="en-US" altLang="ko-KR" sz="2400" dirty="0"/>
          </a:p>
          <a:p>
            <a:pPr algn="ctr"/>
            <a:r>
              <a:rPr lang="ko-KR" altLang="en-US" sz="2400" dirty="0"/>
              <a:t>게임 제작 사이트</a:t>
            </a:r>
            <a:endParaRPr lang="en-US" altLang="ko-KR" sz="2400" dirty="0"/>
          </a:p>
          <a:p>
            <a:pPr algn="ctr"/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0696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FE21981-771D-4A29-8D3A-D068BE54B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E7FCC80-DA91-43AA-9428-26312E388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8" r="8901" b="1"/>
          <a:stretch/>
        </p:blipFill>
        <p:spPr>
          <a:xfrm>
            <a:off x="20" y="-1"/>
            <a:ext cx="12009284" cy="685800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그림 6" descr="차기 Pusheen">
            <a:extLst>
              <a:ext uri="{FF2B5EF4-FFF2-40B4-BE49-F238E27FC236}">
                <a16:creationId xmlns:a16="http://schemas.microsoft.com/office/drawing/2014/main" id="{8098F7F9-F714-4B13-916F-852376A52D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9" r="2" b="5775"/>
          <a:stretch/>
        </p:blipFill>
        <p:spPr>
          <a:xfrm>
            <a:off x="5139611" y="1176922"/>
            <a:ext cx="3756739" cy="3319375"/>
          </a:xfrm>
          <a:custGeom>
            <a:avLst/>
            <a:gdLst/>
            <a:ahLst/>
            <a:cxnLst/>
            <a:rect l="l" t="t" r="r" b="b"/>
            <a:pathLst>
              <a:path w="4166726" h="3681631">
                <a:moveTo>
                  <a:pt x="1199629" y="0"/>
                </a:moveTo>
                <a:cubicBezTo>
                  <a:pt x="1199629" y="0"/>
                  <a:pt x="1199629" y="0"/>
                  <a:pt x="2967099" y="0"/>
                </a:cubicBezTo>
                <a:cubicBezTo>
                  <a:pt x="3077805" y="0"/>
                  <a:pt x="3184693" y="60854"/>
                  <a:pt x="3238137" y="159741"/>
                </a:cubicBezTo>
                <a:cubicBezTo>
                  <a:pt x="3238137" y="159741"/>
                  <a:pt x="3238137" y="159741"/>
                  <a:pt x="4123780" y="1684879"/>
                </a:cubicBezTo>
                <a:cubicBezTo>
                  <a:pt x="4181042" y="1779962"/>
                  <a:pt x="4181042" y="1901669"/>
                  <a:pt x="4123780" y="1996753"/>
                </a:cubicBezTo>
                <a:cubicBezTo>
                  <a:pt x="4123780" y="1996753"/>
                  <a:pt x="4123780" y="1996753"/>
                  <a:pt x="3238137" y="3521891"/>
                </a:cubicBezTo>
                <a:cubicBezTo>
                  <a:pt x="3184693" y="3620778"/>
                  <a:pt x="3077805" y="3681631"/>
                  <a:pt x="2967099" y="3681631"/>
                </a:cubicBezTo>
                <a:cubicBezTo>
                  <a:pt x="2967099" y="3681631"/>
                  <a:pt x="2967099" y="3681631"/>
                  <a:pt x="1199629" y="3681631"/>
                </a:cubicBezTo>
                <a:cubicBezTo>
                  <a:pt x="1085105" y="3681631"/>
                  <a:pt x="982035" y="3620778"/>
                  <a:pt x="924774" y="3521891"/>
                </a:cubicBezTo>
                <a:cubicBezTo>
                  <a:pt x="924774" y="3521891"/>
                  <a:pt x="924774" y="3521891"/>
                  <a:pt x="42947" y="1996753"/>
                </a:cubicBezTo>
                <a:cubicBezTo>
                  <a:pt x="-14315" y="1901669"/>
                  <a:pt x="-14315" y="1779962"/>
                  <a:pt x="42947" y="1684879"/>
                </a:cubicBezTo>
                <a:cubicBezTo>
                  <a:pt x="42947" y="1684879"/>
                  <a:pt x="42947" y="1684879"/>
                  <a:pt x="924774" y="159741"/>
                </a:cubicBezTo>
                <a:cubicBezTo>
                  <a:pt x="982035" y="60854"/>
                  <a:pt x="1085105" y="0"/>
                  <a:pt x="1199629" y="0"/>
                </a:cubicBezTo>
                <a:close/>
              </a:path>
            </a:pathLst>
          </a:custGeom>
          <a:ln w="158750">
            <a:solidFill>
              <a:schemeClr val="bg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F5E264E-798E-49CD-8744-8F5706178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8354">
            <a:off x="1859049" y="3789856"/>
            <a:ext cx="3352822" cy="207245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C92B831-E78C-4EFC-A2CA-DB7B7B8B3AE3}"/>
              </a:ext>
            </a:extLst>
          </p:cNvPr>
          <p:cNvSpPr txBox="1"/>
          <p:nvPr/>
        </p:nvSpPr>
        <p:spPr>
          <a:xfrm>
            <a:off x="2154777" y="4683739"/>
            <a:ext cx="4186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사이트에 접속해서 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게임을 만들어요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!!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0067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6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TM10237562[[fn=발전 테마]]</Template>
  <TotalTime>172</TotalTime>
  <Words>200</Words>
  <Application>Microsoft Office PowerPoint</Application>
  <PresentationFormat>와이드스크린</PresentationFormat>
  <Paragraphs>76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HY그래픽M</vt:lpstr>
      <vt:lpstr>HY엽서M</vt:lpstr>
      <vt:lpstr>나눔스퀘어 Bold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cvr</cp:lastModifiedBy>
  <cp:revision>35</cp:revision>
  <dcterms:created xsi:type="dcterms:W3CDTF">2019-05-02T12:38:46Z</dcterms:created>
  <dcterms:modified xsi:type="dcterms:W3CDTF">2021-07-29T08:55:39Z</dcterms:modified>
</cp:coreProperties>
</file>